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7"/>
  </p:notesMasterIdLst>
  <p:sldIdLst>
    <p:sldId id="329" r:id="rId2"/>
    <p:sldId id="331" r:id="rId3"/>
    <p:sldId id="332" r:id="rId4"/>
    <p:sldId id="334" r:id="rId5"/>
    <p:sldId id="322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7/6/2018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2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1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7/6/2018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7/6/2018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7/6/2018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7/6/2018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7/6/2018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7/6/2018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7/6/2018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10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66" y="5657671"/>
            <a:ext cx="6246254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MY" altLang="en-US" sz="36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TIPS KESELAMATAN SEMASA MUSIM PERAYAAN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0501" y="5709187"/>
            <a:ext cx="51214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Tarikh   : 11 Jun 2018</a:t>
            </a:r>
          </a:p>
          <a:p>
            <a:r>
              <a:rPr lang="en-US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Masa      :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08</a:t>
            </a:r>
            <a:r>
              <a:rPr lang="en-US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:30 </a:t>
            </a:r>
            <a:r>
              <a:rPr lang="en-US" sz="20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Pagi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Tempat : Tingkat 5 </a:t>
            </a:r>
            <a:r>
              <a:rPr lang="en-US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Bangunan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Darul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 Ehsan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0681" y="6570149"/>
            <a:ext cx="391319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36" y="131134"/>
            <a:ext cx="11785031" cy="996604"/>
          </a:xfrm>
        </p:spPr>
        <p:txBody>
          <a:bodyPr>
            <a:noAutofit/>
          </a:bodyPr>
          <a:lstStyle/>
          <a:p>
            <a:b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MY" sz="2400" b="1" dirty="0">
                <a:latin typeface="Century Gothic" panose="020B0502020202020204" pitchFamily="34" charset="0"/>
              </a:rPr>
              <a:t>PERSEDIAAN SEBELUM PULANG BERHARI RAYA</a:t>
            </a:r>
            <a:b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SEMESTA\ISO\SIRIM-IQ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78" y="-243147"/>
            <a:ext cx="1433176" cy="1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136" y="1363403"/>
            <a:ext cx="69640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Periksa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kenderaan</a:t>
            </a:r>
            <a:r>
              <a:rPr lang="en-MY" sz="1400" b="1" dirty="0"/>
              <a:t> </a:t>
            </a:r>
          </a:p>
          <a:p>
            <a:pPr algn="just"/>
            <a:r>
              <a:rPr lang="en-MY" sz="1400" dirty="0">
                <a:latin typeface="Century Gothic" panose="020B0502020202020204" pitchFamily="34" charset="0"/>
              </a:rPr>
              <a:t>Salah </a:t>
            </a:r>
            <a:r>
              <a:rPr lang="en-MY" sz="1400" dirty="0" err="1">
                <a:latin typeface="Century Gothic" panose="020B0502020202020204" pitchFamily="34" charset="0"/>
              </a:rPr>
              <a:t>satu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langkah</a:t>
            </a:r>
            <a:r>
              <a:rPr lang="en-MY" sz="1400" dirty="0">
                <a:latin typeface="Century Gothic" panose="020B0502020202020204" pitchFamily="34" charset="0"/>
              </a:rPr>
              <a:t> paling </a:t>
            </a:r>
            <a:r>
              <a:rPr lang="en-MY" sz="1400" dirty="0" err="1">
                <a:latin typeface="Century Gothic" panose="020B0502020202020204" pitchFamily="34" charset="0"/>
              </a:rPr>
              <a:t>penting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bagi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mengelakkan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sebarang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masalah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dari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berlaku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Periksa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sebelum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memulakan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perjalanan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jauh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Periksa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lampu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kereta</a:t>
            </a:r>
            <a:r>
              <a:rPr lang="en-MY" sz="1400" dirty="0">
                <a:latin typeface="Century Gothic" panose="020B0502020202020204" pitchFamily="34" charset="0"/>
              </a:rPr>
              <a:t>, signal, </a:t>
            </a:r>
            <a:r>
              <a:rPr lang="en-MY" sz="1400" dirty="0" err="1">
                <a:latin typeface="Century Gothic" panose="020B0502020202020204" pitchFamily="34" charset="0"/>
              </a:rPr>
              <a:t>minyak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hitam</a:t>
            </a:r>
            <a:r>
              <a:rPr lang="en-MY" sz="1400" dirty="0">
                <a:latin typeface="Century Gothic" panose="020B0502020202020204" pitchFamily="34" charset="0"/>
              </a:rPr>
              <a:t>, air </a:t>
            </a:r>
            <a:r>
              <a:rPr lang="en-MY" sz="1400" dirty="0" err="1">
                <a:latin typeface="Century Gothic" panose="020B0502020202020204" pitchFamily="34" charset="0"/>
              </a:rPr>
              <a:t>enjin</a:t>
            </a:r>
            <a:r>
              <a:rPr lang="en-MY" sz="1400" dirty="0">
                <a:latin typeface="Century Gothic" panose="020B0502020202020204" pitchFamily="34" charset="0"/>
              </a:rPr>
              <a:t>, gas </a:t>
            </a:r>
            <a:r>
              <a:rPr lang="en-MY" sz="1400" dirty="0" err="1">
                <a:latin typeface="Century Gothic" panose="020B0502020202020204" pitchFamily="34" charset="0"/>
              </a:rPr>
              <a:t>penghawa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dingin</a:t>
            </a:r>
            <a:r>
              <a:rPr lang="en-MY" sz="1400" dirty="0">
                <a:latin typeface="Century Gothic" panose="020B0502020202020204" pitchFamily="34" charset="0"/>
              </a:rPr>
              <a:t>, air </a:t>
            </a:r>
            <a:r>
              <a:rPr lang="en-MY" sz="1400" dirty="0" err="1">
                <a:latin typeface="Century Gothic" panose="020B0502020202020204" pitchFamily="34" charset="0"/>
              </a:rPr>
              <a:t>pengelap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cermin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lain-lain.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5996" y="2778096"/>
            <a:ext cx="6964002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Servis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kereta</a:t>
            </a:r>
            <a:endParaRPr lang="en-M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MY" sz="1400" dirty="0" err="1">
                <a:latin typeface="Century Gothic" panose="020B0502020202020204" pitchFamily="34" charset="0"/>
              </a:rPr>
              <a:t>Lakukan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servis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menyeluruh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meliputi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enjin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tayar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brek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penapis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minyak</a:t>
            </a:r>
            <a:r>
              <a:rPr lang="en-MY" sz="1400" dirty="0">
                <a:latin typeface="Century Gothic" panose="020B0502020202020204" pitchFamily="34" charset="0"/>
              </a:rPr>
              <a:t>, radiator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elemen-elemen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penting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Tukar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baiki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apa</a:t>
            </a:r>
            <a:r>
              <a:rPr lang="en-MY" sz="1400" dirty="0">
                <a:latin typeface="Century Gothic" panose="020B0502020202020204" pitchFamily="34" charset="0"/>
              </a:rPr>
              <a:t> yang perlu </a:t>
            </a:r>
            <a:r>
              <a:rPr lang="en-MY" sz="1400" dirty="0" err="1">
                <a:latin typeface="Century Gothic" panose="020B0502020202020204" pitchFamily="34" charset="0"/>
              </a:rPr>
              <a:t>bagi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mengelakkan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bermasalah</a:t>
            </a:r>
            <a:r>
              <a:rPr lang="en-MY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6165" y="5346768"/>
            <a:ext cx="69640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Keselamatan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keluarga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dan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penumpang</a:t>
            </a:r>
            <a:endParaRPr lang="en-M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MY" sz="1400" dirty="0" err="1">
                <a:latin typeface="Century Gothic" panose="020B0502020202020204" pitchFamily="34" charset="0"/>
              </a:rPr>
              <a:t>Buat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keluarga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memiliki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anak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kecil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pemasangan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kerusi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kanak-kanak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adalah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langkah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terbaik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untuk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menjamin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keselamatan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mereka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Pada</a:t>
            </a:r>
            <a:r>
              <a:rPr lang="en-MY" sz="1400" dirty="0">
                <a:latin typeface="Century Gothic" panose="020B0502020202020204" pitchFamily="34" charset="0"/>
              </a:rPr>
              <a:t> masa yang </a:t>
            </a:r>
            <a:r>
              <a:rPr lang="en-MY" sz="1400" dirty="0" err="1">
                <a:latin typeface="Century Gothic" panose="020B0502020202020204" pitchFamily="34" charset="0"/>
              </a:rPr>
              <a:t>sama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tali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pinggang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keledar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adalah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satu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kemestian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bukan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sahaja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buat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pemandu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malah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setiap</a:t>
            </a:r>
            <a:r>
              <a:rPr lang="en-MY" sz="1400" dirty="0">
                <a:latin typeface="Century Gothic" panose="020B0502020202020204" pitchFamily="34" charset="0"/>
              </a:rPr>
              <a:t> para </a:t>
            </a:r>
            <a:r>
              <a:rPr lang="en-MY" sz="1400" dirty="0" err="1">
                <a:latin typeface="Century Gothic" panose="020B0502020202020204" pitchFamily="34" charset="0"/>
              </a:rPr>
              <a:t>penumpang</a:t>
            </a:r>
            <a:r>
              <a:rPr lang="en-MY" sz="1400" dirty="0">
                <a:latin typeface="Century Gothic" panose="020B0502020202020204" pitchFamily="34" charset="0"/>
              </a:rPr>
              <a:t> lain.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27137" y="4062432"/>
            <a:ext cx="6964002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Bantuan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asas</a:t>
            </a:r>
            <a:endParaRPr lang="en-M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MY" sz="1400" dirty="0" err="1">
                <a:latin typeface="Century Gothic" panose="020B0502020202020204" pitchFamily="34" charset="0"/>
              </a:rPr>
              <a:t>Lengkapkan</a:t>
            </a:r>
            <a:r>
              <a:rPr lang="en-MY" sz="1400" dirty="0">
                <a:latin typeface="Century Gothic" panose="020B0502020202020204" pitchFamily="34" charset="0"/>
              </a:rPr>
              <a:t> 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dengan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senarai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bantuan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kecemasan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meliputi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tayar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ganti</a:t>
            </a:r>
            <a:r>
              <a:rPr lang="en-MY" sz="1400" dirty="0">
                <a:latin typeface="Century Gothic" panose="020B0502020202020204" pitchFamily="34" charset="0"/>
              </a:rPr>
              <a:t>, jack </a:t>
            </a:r>
            <a:r>
              <a:rPr lang="en-MY" sz="1400" dirty="0" err="1">
                <a:latin typeface="Century Gothic" panose="020B0502020202020204" pitchFamily="34" charset="0"/>
              </a:rPr>
              <a:t>kereta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peralatan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menukar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tayar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kabel</a:t>
            </a:r>
            <a:r>
              <a:rPr lang="en-MY" sz="1400" dirty="0">
                <a:latin typeface="Century Gothic" panose="020B0502020202020204" pitchFamily="34" charset="0"/>
              </a:rPr>
              <a:t> jumper, </a:t>
            </a:r>
            <a:r>
              <a:rPr lang="en-MY" sz="1400" dirty="0" err="1">
                <a:latin typeface="Century Gothic" panose="020B0502020202020204" pitchFamily="34" charset="0"/>
              </a:rPr>
              <a:t>alat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bantuan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kecemasan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lain-lain.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32" y="2778095"/>
            <a:ext cx="1479443" cy="984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90" y="4062432"/>
            <a:ext cx="1467277" cy="984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86" y="5346768"/>
            <a:ext cx="972489" cy="1200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62" y="1363403"/>
            <a:ext cx="2145673" cy="12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0681" y="6570149"/>
            <a:ext cx="391319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136" y="131134"/>
            <a:ext cx="11785031" cy="996604"/>
          </a:xfrm>
        </p:spPr>
        <p:txBody>
          <a:bodyPr>
            <a:noAutofit/>
          </a:bodyPr>
          <a:lstStyle/>
          <a:p>
            <a:b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MY" sz="2400" b="1" dirty="0">
                <a:latin typeface="Century Gothic" panose="020B0502020202020204" pitchFamily="34" charset="0"/>
              </a:rPr>
              <a:t>PERSEDIAAN SEBELUM PULANG BERHARI RAYA</a:t>
            </a:r>
            <a:b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SEMESTA\ISO\SIRIM-IQ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78" y="-243147"/>
            <a:ext cx="1433176" cy="1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136" y="1568350"/>
            <a:ext cx="6948584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6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MY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endParaRPr lang="en-MY" sz="16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Pastikan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tingkap-tingkap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ditutup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dikunci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Penutupan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paip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digalakkan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mengelakkan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litar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pintas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kebocoran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paip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MY" sz="1400" dirty="0" err="1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MY" sz="1400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3359" y="2898969"/>
            <a:ext cx="6948584" cy="1415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Rancangan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Perjalanan</a:t>
            </a:r>
            <a:endParaRPr lang="en-M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MY" sz="1400" dirty="0" err="1">
                <a:latin typeface="Century Gothic" panose="020B0502020202020204" pitchFamily="34" charset="0"/>
              </a:rPr>
              <a:t>Apabila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tibanya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musim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perayaan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maka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ramai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berpusu-pusu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pulang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kampung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Kesesakkan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sudah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menjadi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kemestian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namun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merancang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perjalanan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terlebih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dahulu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sedikit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sebanyak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dapat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membantu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Rehat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atau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tangguhkan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perjalanan</a:t>
            </a:r>
            <a:r>
              <a:rPr lang="en-MY" sz="1400" dirty="0">
                <a:latin typeface="Century Gothic" panose="020B0502020202020204" pitchFamily="34" charset="0"/>
              </a:rPr>
              <a:t> di mana-mana </a:t>
            </a:r>
            <a:r>
              <a:rPr lang="en-MY" sz="1400" dirty="0" err="1">
                <a:latin typeface="Century Gothic" panose="020B0502020202020204" pitchFamily="34" charset="0"/>
              </a:rPr>
              <a:t>Kawasan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Rehat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Rawat</a:t>
            </a:r>
            <a:r>
              <a:rPr lang="en-MY" sz="1400" dirty="0">
                <a:latin typeface="Century Gothic" panose="020B0502020202020204" pitchFamily="34" charset="0"/>
              </a:rPr>
              <a:t> (R&amp;R) </a:t>
            </a:r>
            <a:r>
              <a:rPr lang="en-MY" sz="1400" dirty="0" err="1">
                <a:latin typeface="Century Gothic" panose="020B0502020202020204" pitchFamily="34" charset="0"/>
              </a:rPr>
              <a:t>sekiranya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pemandu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berasa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letih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mengantuk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atau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tidak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tenteram</a:t>
            </a:r>
            <a:r>
              <a:rPr lang="en-MY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1583" y="4660475"/>
            <a:ext cx="694858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Patuhi</a:t>
            </a:r>
            <a:r>
              <a:rPr lang="en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Peraturan</a:t>
            </a:r>
            <a:endParaRPr lang="en-M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n-MY" sz="1400" dirty="0" err="1">
                <a:latin typeface="Century Gothic" panose="020B0502020202020204" pitchFamily="34" charset="0"/>
              </a:rPr>
              <a:t>Kesesakkan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dapat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dikurangkan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sekiranya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kesemua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pemandu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memandu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secara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berhemah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ikut</a:t>
            </a:r>
            <a:r>
              <a:rPr lang="en-MY" sz="1400" dirty="0">
                <a:latin typeface="Century Gothic" panose="020B0502020202020204" pitchFamily="34" charset="0"/>
              </a:rPr>
              <a:t> had </a:t>
            </a:r>
            <a:r>
              <a:rPr lang="en-MY" sz="1400" dirty="0" err="1">
                <a:latin typeface="Century Gothic" panose="020B0502020202020204" pitchFamily="34" charset="0"/>
              </a:rPr>
              <a:t>laju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ditentukan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patuhi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isyarat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peraturan</a:t>
            </a:r>
            <a:r>
              <a:rPr lang="en-MY" sz="1400" dirty="0">
                <a:latin typeface="Century Gothic" panose="020B0502020202020204" pitchFamily="34" charset="0"/>
              </a:rPr>
              <a:t> di </a:t>
            </a:r>
            <a:r>
              <a:rPr lang="en-MY" sz="1400" dirty="0" err="1">
                <a:latin typeface="Century Gothic" panose="020B0502020202020204" pitchFamily="34" charset="0"/>
              </a:rPr>
              <a:t>lebuh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raya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semasa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menukar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lorong</a:t>
            </a:r>
            <a:r>
              <a:rPr lang="en-MY" sz="1400" dirty="0">
                <a:latin typeface="Century Gothic" panose="020B0502020202020204" pitchFamily="34" charset="0"/>
              </a:rPr>
              <a:t>, </a:t>
            </a:r>
            <a:r>
              <a:rPr lang="en-MY" sz="1400" dirty="0" err="1">
                <a:latin typeface="Century Gothic" panose="020B0502020202020204" pitchFamily="34" charset="0"/>
              </a:rPr>
              <a:t>memotong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 lain </a:t>
            </a:r>
            <a:r>
              <a:rPr lang="en-MY" sz="1400" dirty="0" err="1">
                <a:latin typeface="Century Gothic" panose="020B0502020202020204" pitchFamily="34" charset="0"/>
              </a:rPr>
              <a:t>dan</a:t>
            </a:r>
            <a:r>
              <a:rPr lang="en-MY" sz="1400" dirty="0">
                <a:latin typeface="Century Gothic" panose="020B0502020202020204" pitchFamily="34" charset="0"/>
              </a:rPr>
              <a:t> lain-lain.</a:t>
            </a:r>
          </a:p>
          <a:p>
            <a:pPr algn="just"/>
            <a:br>
              <a:rPr lang="en-MY" sz="1400" dirty="0">
                <a:latin typeface="Century Gothic" panose="020B0502020202020204" pitchFamily="34" charset="0"/>
              </a:rPr>
            </a:br>
            <a:r>
              <a:rPr lang="en-MY" sz="1400" dirty="0" err="1">
                <a:latin typeface="Century Gothic" panose="020B0502020202020204" pitchFamily="34" charset="0"/>
              </a:rPr>
              <a:t>Elakkan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mengekori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kenderaan</a:t>
            </a:r>
            <a:r>
              <a:rPr lang="en-MY" sz="1400" dirty="0">
                <a:latin typeface="Century Gothic" panose="020B0502020202020204" pitchFamily="34" charset="0"/>
              </a:rPr>
              <a:t> lain </a:t>
            </a:r>
            <a:r>
              <a:rPr lang="en-MY" sz="1400" dirty="0" err="1">
                <a:latin typeface="Century Gothic" panose="020B0502020202020204" pitchFamily="34" charset="0"/>
              </a:rPr>
              <a:t>terlalu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rapat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jangan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memotong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barisan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atau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menyalahgunakan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lorong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kecemasan</a:t>
            </a:r>
            <a:r>
              <a:rPr lang="en-MY" sz="1400" dirty="0">
                <a:latin typeface="Century Gothic" panose="020B0502020202020204" pitchFamily="34" charset="0"/>
              </a:rPr>
              <a:t>. </a:t>
            </a:r>
            <a:r>
              <a:rPr lang="en-MY" sz="1400" dirty="0" err="1">
                <a:latin typeface="Century Gothic" panose="020B0502020202020204" pitchFamily="34" charset="0"/>
              </a:rPr>
              <a:t>Tiga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punca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ini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sering</a:t>
            </a:r>
            <a:r>
              <a:rPr lang="en-MY" sz="1400" dirty="0">
                <a:latin typeface="Century Gothic" panose="020B0502020202020204" pitchFamily="34" charset="0"/>
              </a:rPr>
              <a:t> kali </a:t>
            </a:r>
            <a:r>
              <a:rPr lang="en-MY" sz="1400" dirty="0" err="1">
                <a:latin typeface="Century Gothic" panose="020B0502020202020204" pitchFamily="34" charset="0"/>
              </a:rPr>
              <a:t>dikaitkan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menjadi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punca</a:t>
            </a:r>
            <a:r>
              <a:rPr lang="en-MY" sz="1400" dirty="0">
                <a:latin typeface="Century Gothic" panose="020B0502020202020204" pitchFamily="34" charset="0"/>
              </a:rPr>
              <a:t> </a:t>
            </a:r>
            <a:r>
              <a:rPr lang="en-MY" sz="1400" dirty="0" err="1">
                <a:latin typeface="Century Gothic" panose="020B0502020202020204" pitchFamily="34" charset="0"/>
              </a:rPr>
              <a:t>kemalangan</a:t>
            </a:r>
            <a:r>
              <a:rPr lang="en-MY" sz="1400" dirty="0">
                <a:latin typeface="Century Gothic" panose="020B0502020202020204" pitchFamily="34" charset="0"/>
              </a:rPr>
              <a:t> yang </a:t>
            </a:r>
            <a:r>
              <a:rPr lang="en-MY" sz="1400" dirty="0" err="1">
                <a:latin typeface="Century Gothic" panose="020B0502020202020204" pitchFamily="34" charset="0"/>
              </a:rPr>
              <a:t>serius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08" y="1568350"/>
            <a:ext cx="1323056" cy="988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45" y="4660475"/>
            <a:ext cx="2143125" cy="2062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" y="2898969"/>
            <a:ext cx="1887696" cy="1415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10" y="2898969"/>
            <a:ext cx="2109944" cy="14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SEMESTA\ISO\SIRIM-IQ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78" y="-243147"/>
            <a:ext cx="1433176" cy="1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p Keselamatan PLUS">
            <a:hlinkClick r:id="" action="ppaction://media"/>
            <a:extLst>
              <a:ext uri="{FF2B5EF4-FFF2-40B4-BE49-F238E27FC236}">
                <a16:creationId xmlns:a16="http://schemas.microsoft.com/office/drawing/2014/main" id="{CF7F005D-BB6D-483E-8C36-335FA449A3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4974" y="1714499"/>
            <a:ext cx="9899374" cy="4315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7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SEMESTA\ISO\SIRIM-IQ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78" y="-243147"/>
            <a:ext cx="1433176" cy="1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36" y="2172127"/>
            <a:ext cx="11785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KAMI DARI JABATAN OPERASI HQ MENGUCAPKAN SELAMAT HARI RAYA AIDILFITRI…</a:t>
            </a:r>
          </a:p>
          <a:p>
            <a:pPr algn="ctr"/>
            <a:r>
              <a:rPr lang="en-MY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MAAF ZAHIR DAN BATIN…. </a:t>
            </a:r>
          </a:p>
          <a:p>
            <a:pPr algn="ctr"/>
            <a:r>
              <a:rPr lang="en-MY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BERHATI – HATI SEMASA MEMANDU</a:t>
            </a:r>
          </a:p>
        </p:txBody>
      </p:sp>
    </p:spTree>
    <p:extLst>
      <p:ext uri="{BB962C8B-B14F-4D97-AF65-F5344CB8AC3E}">
        <p14:creationId xmlns:p14="http://schemas.microsoft.com/office/powerpoint/2010/main" val="27122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7369</TotalTime>
  <Words>249</Words>
  <Application>Microsoft Office PowerPoint</Application>
  <PresentationFormat>Widescreen</PresentationFormat>
  <Paragraphs>30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Century Gothic</vt:lpstr>
      <vt:lpstr>Times New Roman</vt:lpstr>
      <vt:lpstr>Office Theme</vt:lpstr>
      <vt:lpstr>PowerPoint Presentation</vt:lpstr>
      <vt:lpstr> PERSEDIAAN SEBELUM PULANG BERHARI RAYA  </vt:lpstr>
      <vt:lpstr> PERSEDIAAN SEBELUM PULANG BERHARI RAYA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Hanim</cp:lastModifiedBy>
  <cp:revision>274</cp:revision>
  <cp:lastPrinted>2018-04-11T06:57:21Z</cp:lastPrinted>
  <dcterms:created xsi:type="dcterms:W3CDTF">2016-06-23T08:55:35Z</dcterms:created>
  <dcterms:modified xsi:type="dcterms:W3CDTF">2018-06-07T06:30:43Z</dcterms:modified>
</cp:coreProperties>
</file>